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39" r:id="rId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eren 14"/>
          <p:cNvGrpSpPr/>
          <p:nvPr userDrawn="1"/>
        </p:nvGrpSpPr>
        <p:grpSpPr>
          <a:xfrm>
            <a:off x="0" y="4474416"/>
            <a:ext cx="6096000" cy="2383584"/>
            <a:chOff x="0" y="3355812"/>
            <a:chExt cx="4572000" cy="1787688"/>
          </a:xfrm>
        </p:grpSpPr>
        <p:sp>
          <p:nvSpPr>
            <p:cNvPr id="8" name="Titel 1"/>
            <p:cNvSpPr txBox="1">
              <a:spLocks/>
            </p:cNvSpPr>
            <p:nvPr userDrawn="1"/>
          </p:nvSpPr>
          <p:spPr>
            <a:xfrm flipH="1">
              <a:off x="0" y="3355812"/>
              <a:ext cx="4572000" cy="178768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txBody>
            <a:bodyPr vert="horz" lIns="360000" tIns="45720" rIns="91440" bIns="45720" rtlCol="0" anchor="ctr" anchorCtr="0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b="1" kern="1200" cap="all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nl-NL" sz="5333" dirty="0"/>
            </a:p>
          </p:txBody>
        </p:sp>
        <p:pic>
          <p:nvPicPr>
            <p:cNvPr id="9" name="Afbeelding 8" descr="16-9GemeenteRmond-PPT-logo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13" y="4307970"/>
              <a:ext cx="2101681" cy="642297"/>
            </a:xfrm>
            <a:prstGeom prst="rect">
              <a:avLst/>
            </a:prstGeom>
          </p:spPr>
        </p:pic>
      </p:grpSp>
      <p:sp>
        <p:nvSpPr>
          <p:cNvPr id="5" name="Tijdelijke aanduiding voor voettekst 6"/>
          <p:cNvSpPr>
            <a:spLocks noGrp="1"/>
          </p:cNvSpPr>
          <p:nvPr>
            <p:ph type="ftr" sz="quarter" idx="3"/>
          </p:nvPr>
        </p:nvSpPr>
        <p:spPr>
          <a:xfrm>
            <a:off x="4016976" y="6541721"/>
            <a:ext cx="4230728" cy="3162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 vert="horz" lIns="91440" tIns="45720" rIns="91440" bIns="45720" rtlCol="0" anchor="ctr" anchorCtr="0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>
                <a:solidFill>
                  <a:schemeClr val="tx1"/>
                </a:solidFill>
              </a:rPr>
              <a:t>|  </a:t>
            </a:r>
            <a:r>
              <a:rPr lang="nl-NL" dirty="0" err="1">
                <a:solidFill>
                  <a:schemeClr val="tx1"/>
                </a:solidFill>
              </a:rPr>
              <a:t>www.roermond.nl</a:t>
            </a:r>
            <a:r>
              <a:rPr lang="nl-NL" dirty="0">
                <a:solidFill>
                  <a:schemeClr val="tx1"/>
                </a:solidFill>
              </a:rPr>
              <a:t>  |</a:t>
            </a: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1" y="4474417"/>
            <a:ext cx="963084" cy="956396"/>
          </a:xfrm>
          <a:prstGeom prst="rect">
            <a:avLst/>
          </a:prstGeom>
          <a:solidFill>
            <a:srgbClr val="B6BF00">
              <a:alpha val="90000"/>
            </a:srgbClr>
          </a:solidFill>
        </p:spPr>
        <p:txBody>
          <a:bodyPr vert="horz" lIns="480000" tIns="60960" rIns="121920" bIns="6096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5333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74417"/>
            <a:ext cx="11215357" cy="956396"/>
          </a:xfrm>
          <a:solidFill>
            <a:schemeClr val="accent1">
              <a:alpha val="90000"/>
            </a:schemeClr>
          </a:solidFill>
        </p:spPr>
        <p:txBody>
          <a:bodyPr anchor="ctr" anchorCtr="0">
            <a:normAutofit/>
          </a:bodyPr>
          <a:lstStyle>
            <a:lvl1pPr indent="0" algn="l">
              <a:defRPr sz="3200" b="1" kern="1200" cap="all" baseline="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74229"/>
            <a:ext cx="4927987" cy="1500187"/>
          </a:xfrm>
          <a:noFill/>
        </p:spPr>
        <p:txBody>
          <a:bodyPr anchor="b"/>
          <a:lstStyle>
            <a:lvl1pPr marL="0" indent="0">
              <a:buNone/>
              <a:defRPr sz="2667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316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610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50171" y="274639"/>
            <a:ext cx="7685828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916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/ Diagram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1"/>
          </p:nvPr>
        </p:nvSpPr>
        <p:spPr>
          <a:xfrm>
            <a:off x="2389717" y="612775"/>
            <a:ext cx="7315200" cy="4114800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5809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6" name="Tijdelijke aanduiding voor tabel 5"/>
          <p:cNvSpPr>
            <a:spLocks noGrp="1"/>
          </p:cNvSpPr>
          <p:nvPr>
            <p:ph type="tbl" sz="quarter" idx="12"/>
          </p:nvPr>
        </p:nvSpPr>
        <p:spPr>
          <a:xfrm>
            <a:off x="2389717" y="611717"/>
            <a:ext cx="7315200" cy="4114800"/>
          </a:xfrm>
        </p:spPr>
        <p:txBody>
          <a:bodyPr/>
          <a:lstStyle/>
          <a:p>
            <a:r>
              <a:rPr lang="nl-NL"/>
              <a:t>Klik op het pictogram als u een tabel wilt toevoegen</a:t>
            </a:r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452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'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941481" y="1"/>
            <a:ext cx="9250519" cy="1116695"/>
          </a:xfrm>
          <a:solidFill>
            <a:schemeClr val="tx2">
              <a:alpha val="83000"/>
            </a:schemeClr>
          </a:solidFill>
        </p:spPr>
        <p:txBody>
          <a:bodyPr lIns="360000" anchor="ctr" anchorCtr="0">
            <a:noAutofit/>
          </a:bodyPr>
          <a:lstStyle>
            <a:lvl1pPr algn="l">
              <a:defRPr sz="3200" b="0" i="0"/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1510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vullende foto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-14817" y="0"/>
            <a:ext cx="12206817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1"/>
          </p:nvPr>
        </p:nvSpPr>
        <p:spPr>
          <a:xfrm>
            <a:off x="0" y="1117600"/>
            <a:ext cx="476251" cy="5740400"/>
          </a:xfrm>
          <a:blipFill rotWithShape="1">
            <a:blip r:embed="rId2"/>
            <a:stretch>
              <a:fillRect/>
            </a:stretch>
          </a:blipFill>
        </p:spPr>
        <p:txBody>
          <a:bodyPr wrap="none">
            <a:normAutofit/>
          </a:bodyPr>
          <a:lstStyle>
            <a:lvl1pPr>
              <a:defRPr sz="1067" baseline="0"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2"/>
          </p:nvPr>
        </p:nvSpPr>
        <p:spPr>
          <a:xfrm>
            <a:off x="476251" y="3028951"/>
            <a:ext cx="3602567" cy="1428749"/>
          </a:xfrm>
          <a:blipFill rotWithShape="1">
            <a:blip r:embed="rId3"/>
            <a:stretch>
              <a:fillRect/>
            </a:stretch>
          </a:blipFill>
        </p:spPr>
        <p:txBody>
          <a:bodyPr wrap="none">
            <a:normAutofit/>
          </a:bodyPr>
          <a:lstStyle>
            <a:lvl1pPr>
              <a:defRPr sz="1067" baseline="0">
                <a:blipFill rotWithShape="0">
                  <a:blip r:embed="rId4">
                    <a:alphaModFix amt="0"/>
                  </a:blip>
                  <a:stretch>
                    <a:fillRect/>
                  </a:stretch>
                </a:blip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5298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eldvullende foto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-14817" y="0"/>
            <a:ext cx="12206817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10" name="Groeperen 9"/>
          <p:cNvGrpSpPr/>
          <p:nvPr userDrawn="1"/>
        </p:nvGrpSpPr>
        <p:grpSpPr>
          <a:xfrm>
            <a:off x="-14598" y="1116694"/>
            <a:ext cx="4080119" cy="5741305"/>
            <a:chOff x="-10949" y="837520"/>
            <a:chExt cx="3060089" cy="4305979"/>
          </a:xfrm>
        </p:grpSpPr>
        <p:grpSp>
          <p:nvGrpSpPr>
            <p:cNvPr id="6" name="Groeperen 5"/>
            <p:cNvGrpSpPr/>
            <p:nvPr userDrawn="1"/>
          </p:nvGrpSpPr>
          <p:grpSpPr>
            <a:xfrm>
              <a:off x="-10168" y="2271707"/>
              <a:ext cx="3059308" cy="1070850"/>
              <a:chOff x="-10168" y="4072650"/>
              <a:chExt cx="3059308" cy="1070850"/>
            </a:xfrm>
          </p:grpSpPr>
          <p:sp>
            <p:nvSpPr>
              <p:cNvPr id="4" name="Titel 1"/>
              <p:cNvSpPr txBox="1">
                <a:spLocks/>
              </p:cNvSpPr>
              <p:nvPr userDrawn="1"/>
            </p:nvSpPr>
            <p:spPr>
              <a:xfrm flipH="1">
                <a:off x="-10168" y="4072650"/>
                <a:ext cx="3059308" cy="1070850"/>
              </a:xfrm>
              <a:prstGeom prst="rect">
                <a:avLst/>
              </a:prstGeom>
              <a:solidFill>
                <a:schemeClr val="tx1">
                  <a:alpha val="90000"/>
                </a:schemeClr>
              </a:solidFill>
            </p:spPr>
            <p:txBody>
              <a:bodyPr vert="horz" lIns="360000" tIns="45720" rIns="91440" bIns="45720" rtlCol="0" anchor="ctr" anchorCtr="0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4000" b="1" kern="1200" cap="all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endParaRPr lang="nl-NL" sz="5333" dirty="0"/>
              </a:p>
            </p:txBody>
          </p:sp>
          <p:pic>
            <p:nvPicPr>
              <p:cNvPr id="5" name="Afbeelding 4" descr="16-9GemeenteRmond-PPT-logo.png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313" y="4307970"/>
                <a:ext cx="2101681" cy="642297"/>
              </a:xfrm>
              <a:prstGeom prst="rect">
                <a:avLst/>
              </a:prstGeom>
            </p:spPr>
          </p:pic>
        </p:grpSp>
        <p:pic>
          <p:nvPicPr>
            <p:cNvPr id="7" name="Afbeelding 6" descr="16-9GemeenteRmond-PPT-achtergrond-kleurenbalkjes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49" y="837520"/>
              <a:ext cx="358579" cy="4305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0111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  <a:lvl2pPr>
              <a:defRPr>
                <a:solidFill>
                  <a:srgbClr val="0075B0"/>
                </a:solidFill>
              </a:defRPr>
            </a:lvl2pPr>
            <a:lvl3pPr>
              <a:defRPr>
                <a:solidFill>
                  <a:srgbClr val="0075B0"/>
                </a:solidFill>
              </a:defRPr>
            </a:lvl3pPr>
            <a:lvl4pPr>
              <a:defRPr>
                <a:solidFill>
                  <a:srgbClr val="0075B0"/>
                </a:solidFill>
              </a:defRPr>
            </a:lvl4pPr>
            <a:lvl5pPr>
              <a:defRPr>
                <a:solidFill>
                  <a:srgbClr val="0075B0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9315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ee objecte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50171" y="1600201"/>
            <a:ext cx="5044229" cy="4525963"/>
          </a:xfrm>
        </p:spPr>
        <p:txBody>
          <a:bodyPr/>
          <a:lstStyle>
            <a:lvl1pPr>
              <a:defRPr sz="3733">
                <a:solidFill>
                  <a:srgbClr val="0075B0"/>
                </a:solidFill>
              </a:defRPr>
            </a:lvl1pPr>
            <a:lvl2pPr>
              <a:defRPr sz="3200">
                <a:solidFill>
                  <a:srgbClr val="0075B0"/>
                </a:solidFill>
              </a:defRPr>
            </a:lvl2pPr>
            <a:lvl3pPr>
              <a:defRPr sz="2667">
                <a:solidFill>
                  <a:srgbClr val="0075B0"/>
                </a:solidFill>
              </a:defRPr>
            </a:lvl3pPr>
            <a:lvl4pPr>
              <a:defRPr sz="2400">
                <a:solidFill>
                  <a:srgbClr val="0075B0"/>
                </a:solidFill>
              </a:defRPr>
            </a:lvl4pPr>
            <a:lvl5pPr>
              <a:defRPr sz="2400">
                <a:solidFill>
                  <a:srgbClr val="0075B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solidFill>
                  <a:srgbClr val="0075B0"/>
                </a:solidFill>
              </a:defRPr>
            </a:lvl1pPr>
            <a:lvl2pPr>
              <a:defRPr sz="3200">
                <a:solidFill>
                  <a:srgbClr val="0075B0"/>
                </a:solidFill>
              </a:defRPr>
            </a:lvl2pPr>
            <a:lvl3pPr>
              <a:defRPr sz="2667">
                <a:solidFill>
                  <a:srgbClr val="0075B0"/>
                </a:solidFill>
              </a:defRPr>
            </a:lvl3pPr>
            <a:lvl4pPr>
              <a:defRPr sz="2400">
                <a:solidFill>
                  <a:srgbClr val="0075B0"/>
                </a:solidFill>
              </a:defRPr>
            </a:lvl4pPr>
            <a:lvl5pPr>
              <a:defRPr sz="2400">
                <a:solidFill>
                  <a:srgbClr val="0075B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8073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50171" y="2174876"/>
            <a:ext cx="5046347" cy="639763"/>
          </a:xfrm>
        </p:spPr>
        <p:txBody>
          <a:bodyPr anchor="b"/>
          <a:lstStyle>
            <a:lvl1pPr marL="0" indent="0">
              <a:buNone/>
              <a:defRPr sz="3200" b="1">
                <a:solidFill>
                  <a:srgbClr val="0075B0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50171" y="2814638"/>
            <a:ext cx="5046347" cy="3541713"/>
          </a:xfrm>
        </p:spPr>
        <p:txBody>
          <a:bodyPr/>
          <a:lstStyle>
            <a:lvl1pPr>
              <a:defRPr sz="3200">
                <a:solidFill>
                  <a:srgbClr val="0075B0"/>
                </a:solidFill>
              </a:defRPr>
            </a:lvl1pPr>
            <a:lvl2pPr>
              <a:defRPr sz="2667">
                <a:solidFill>
                  <a:srgbClr val="0075B0"/>
                </a:solidFill>
              </a:defRPr>
            </a:lvl2pPr>
            <a:lvl3pPr>
              <a:defRPr sz="2400">
                <a:solidFill>
                  <a:srgbClr val="0075B0"/>
                </a:solidFill>
              </a:defRPr>
            </a:lvl3pPr>
            <a:lvl4pPr>
              <a:defRPr sz="2133">
                <a:solidFill>
                  <a:srgbClr val="0075B0"/>
                </a:solidFill>
              </a:defRPr>
            </a:lvl4pPr>
            <a:lvl5pPr>
              <a:defRPr sz="2133">
                <a:solidFill>
                  <a:srgbClr val="0075B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34073" y="2174876"/>
            <a:ext cx="5048329" cy="639763"/>
          </a:xfrm>
        </p:spPr>
        <p:txBody>
          <a:bodyPr anchor="b"/>
          <a:lstStyle>
            <a:lvl1pPr marL="0" indent="0">
              <a:buNone/>
              <a:defRPr sz="3200" b="1">
                <a:solidFill>
                  <a:srgbClr val="0075B0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34073" y="2814638"/>
            <a:ext cx="5048329" cy="3541713"/>
          </a:xfrm>
        </p:spPr>
        <p:txBody>
          <a:bodyPr/>
          <a:lstStyle>
            <a:lvl1pPr>
              <a:defRPr sz="3200">
                <a:solidFill>
                  <a:srgbClr val="0075B0"/>
                </a:solidFill>
              </a:defRPr>
            </a:lvl1pPr>
            <a:lvl2pPr>
              <a:defRPr sz="2667">
                <a:solidFill>
                  <a:srgbClr val="0075B0"/>
                </a:solidFill>
              </a:defRPr>
            </a:lvl2pPr>
            <a:lvl3pPr>
              <a:defRPr sz="2400">
                <a:solidFill>
                  <a:srgbClr val="0075B0"/>
                </a:solidFill>
              </a:defRPr>
            </a:lvl3pPr>
            <a:lvl4pPr>
              <a:defRPr sz="2133">
                <a:solidFill>
                  <a:srgbClr val="0075B0"/>
                </a:solidFill>
              </a:defRPr>
            </a:lvl4pPr>
            <a:lvl5pPr>
              <a:defRPr sz="2133">
                <a:solidFill>
                  <a:srgbClr val="0075B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/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voettekst 5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04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">
    <p:bg>
      <p:bgPr>
        <a:solidFill>
          <a:srgbClr val="0B6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67807"/>
            <a:ext cx="11277600" cy="1802435"/>
          </a:xfrm>
          <a:noFill/>
        </p:spPr>
        <p:txBody>
          <a:bodyPr lIns="1080000"/>
          <a:lstStyle>
            <a:lvl1pPr algn="l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3270241"/>
            <a:ext cx="11277600" cy="1802435"/>
          </a:xfrm>
        </p:spPr>
        <p:txBody>
          <a:bodyPr lIns="10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2802800" y="0"/>
            <a:ext cx="9389201" cy="1111568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lIns="48000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200" dirty="0"/>
          </a:p>
        </p:txBody>
      </p:sp>
      <p:sp>
        <p:nvSpPr>
          <p:cNvPr id="6" name="Tijdelijke aanduiding voor voettekst 6"/>
          <p:cNvSpPr>
            <a:spLocks noGrp="1"/>
          </p:cNvSpPr>
          <p:nvPr>
            <p:ph type="ftr" sz="quarter" idx="3"/>
          </p:nvPr>
        </p:nvSpPr>
        <p:spPr>
          <a:xfrm>
            <a:off x="4016976" y="6541721"/>
            <a:ext cx="4230728" cy="31628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 lIns="91440" tIns="45720" rIns="91440" bIns="45720" rtlCol="0" anchor="ctr" anchorCtr="0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>
                <a:solidFill>
                  <a:schemeClr val="tx1"/>
                </a:solidFill>
              </a:rPr>
              <a:t>|  </a:t>
            </a:r>
            <a:r>
              <a:rPr lang="nl-NL" dirty="0" err="1">
                <a:solidFill>
                  <a:schemeClr val="tx1"/>
                </a:solidFill>
              </a:rPr>
              <a:t>www.roermond.nl</a:t>
            </a:r>
            <a:r>
              <a:rPr lang="nl-NL" dirty="0">
                <a:solidFill>
                  <a:schemeClr val="tx1"/>
                </a:solidFill>
              </a:rPr>
              <a:t>  |</a:t>
            </a:r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2802799" cy="1111568"/>
          </a:xfrm>
          <a:blipFill rotWithShape="1">
            <a:blip r:embed="rId3"/>
            <a:stretch>
              <a:fillRect/>
            </a:stretch>
          </a:blipFill>
        </p:spPr>
        <p:txBody>
          <a:bodyPr wrap="none">
            <a:normAutofit/>
          </a:bodyPr>
          <a:lstStyle>
            <a:lvl1pPr>
              <a:defRPr sz="1067" baseline="0">
                <a:blipFill rotWithShape="0">
                  <a:blip r:embed="rId4">
                    <a:alphaModFix amt="0"/>
                  </a:blip>
                  <a:stretch>
                    <a:fillRect/>
                  </a:stretch>
                </a:blip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afbeelding 2"/>
          <p:cNvSpPr>
            <a:spLocks noGrp="1"/>
          </p:cNvSpPr>
          <p:nvPr>
            <p:ph type="pic" sz="quarter" idx="11"/>
          </p:nvPr>
        </p:nvSpPr>
        <p:spPr>
          <a:xfrm>
            <a:off x="-240868" y="1117600"/>
            <a:ext cx="476251" cy="5740400"/>
          </a:xfrm>
          <a:blipFill rotWithShape="1">
            <a:blip r:embed="rId5"/>
            <a:stretch>
              <a:fillRect/>
            </a:stretch>
          </a:blipFill>
        </p:spPr>
        <p:txBody>
          <a:bodyPr wrap="none">
            <a:normAutofit/>
          </a:bodyPr>
          <a:lstStyle>
            <a:lvl1pPr>
              <a:defRPr sz="1067" baseline="0"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50171" y="635740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2802799" y="-1"/>
            <a:ext cx="8615275" cy="1111569"/>
          </a:xfrm>
        </p:spPr>
        <p:txBody>
          <a:bodyPr lIns="21600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Klik om thema in te voegen</a:t>
            </a:r>
          </a:p>
        </p:txBody>
      </p:sp>
    </p:spTree>
    <p:extLst>
      <p:ext uri="{BB962C8B-B14F-4D97-AF65-F5344CB8AC3E}">
        <p14:creationId xmlns:p14="http://schemas.microsoft.com/office/powerpoint/2010/main" val="2687831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/>
          </a:p>
        </p:txBody>
      </p:sp>
      <p:sp>
        <p:nvSpPr>
          <p:cNvPr id="4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0990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3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390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houd met bijsch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0173" y="1105207"/>
            <a:ext cx="3670513" cy="955912"/>
          </a:xfrm>
        </p:spPr>
        <p:txBody>
          <a:bodyPr anchor="b"/>
          <a:lstStyle>
            <a:lvl1pPr algn="l">
              <a:defRPr sz="2667" b="1">
                <a:solidFill>
                  <a:srgbClr val="0075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>
                <a:solidFill>
                  <a:srgbClr val="0075B0"/>
                </a:solidFill>
              </a:defRPr>
            </a:lvl1pPr>
            <a:lvl2pPr>
              <a:defRPr sz="3733">
                <a:solidFill>
                  <a:srgbClr val="0075B0"/>
                </a:solidFill>
              </a:defRPr>
            </a:lvl2pPr>
            <a:lvl3pPr>
              <a:defRPr sz="3200">
                <a:solidFill>
                  <a:srgbClr val="0075B0"/>
                </a:solidFill>
              </a:defRPr>
            </a:lvl3pPr>
            <a:lvl4pPr>
              <a:defRPr sz="2667">
                <a:solidFill>
                  <a:srgbClr val="0075B0"/>
                </a:solidFill>
              </a:defRPr>
            </a:lvl4pPr>
            <a:lvl5pPr>
              <a:defRPr sz="2667">
                <a:solidFill>
                  <a:srgbClr val="0075B0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50173" y="2267260"/>
            <a:ext cx="3670513" cy="3858905"/>
          </a:xfrm>
        </p:spPr>
        <p:txBody>
          <a:bodyPr/>
          <a:lstStyle>
            <a:lvl1pPr marL="0" indent="0">
              <a:buNone/>
              <a:defRPr sz="1867">
                <a:solidFill>
                  <a:srgbClr val="0075B0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6875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Afbeelding met bijsch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rgbClr val="0075B0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>
                <a:solidFill>
                  <a:srgbClr val="0075B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0075B0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6159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el en verticale 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75B0"/>
                </a:solidFill>
              </a:defRPr>
            </a:lvl1pPr>
            <a:lvl2pPr>
              <a:defRPr>
                <a:solidFill>
                  <a:srgbClr val="0075B0"/>
                </a:solidFill>
              </a:defRPr>
            </a:lvl2pPr>
            <a:lvl3pPr>
              <a:defRPr>
                <a:solidFill>
                  <a:srgbClr val="0075B0"/>
                </a:solidFill>
              </a:defRPr>
            </a:lvl3pPr>
            <a:lvl4pPr>
              <a:defRPr>
                <a:solidFill>
                  <a:srgbClr val="0075B0"/>
                </a:solidFill>
              </a:defRPr>
            </a:lvl4pPr>
            <a:lvl5pPr>
              <a:defRPr>
                <a:solidFill>
                  <a:srgbClr val="0075B0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5891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e titel en 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50171" y="274639"/>
            <a:ext cx="7685828" cy="5851525"/>
          </a:xfrm>
        </p:spPr>
        <p:txBody>
          <a:bodyPr vert="eaVert"/>
          <a:lstStyle>
            <a:lvl1pPr>
              <a:defRPr>
                <a:solidFill>
                  <a:srgbClr val="0075B0"/>
                </a:solidFill>
              </a:defRPr>
            </a:lvl1pPr>
            <a:lvl2pPr>
              <a:defRPr>
                <a:solidFill>
                  <a:srgbClr val="0075B0"/>
                </a:solidFill>
              </a:defRPr>
            </a:lvl2pPr>
            <a:lvl3pPr>
              <a:defRPr>
                <a:solidFill>
                  <a:srgbClr val="0075B0"/>
                </a:solidFill>
              </a:defRPr>
            </a:lvl3pPr>
            <a:lvl4pPr>
              <a:defRPr>
                <a:solidFill>
                  <a:srgbClr val="0075B0"/>
                </a:solidFill>
              </a:defRPr>
            </a:lvl4pPr>
            <a:lvl5pPr>
              <a:defRPr>
                <a:solidFill>
                  <a:srgbClr val="0075B0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8737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iek / Diagram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0075B0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 dirty="0"/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330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rgbClr val="0075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0075B0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 dirty="0"/>
          </a:p>
        </p:txBody>
      </p:sp>
      <p:sp>
        <p:nvSpPr>
          <p:cNvPr id="6" name="Tijdelijke aanduiding voor tabel 5"/>
          <p:cNvSpPr>
            <a:spLocks noGrp="1"/>
          </p:cNvSpPr>
          <p:nvPr>
            <p:ph type="tbl" sz="quarter" idx="12"/>
          </p:nvPr>
        </p:nvSpPr>
        <p:spPr>
          <a:xfrm>
            <a:off x="2389717" y="611717"/>
            <a:ext cx="7315200" cy="4114800"/>
          </a:xfrm>
        </p:spPr>
        <p:txBody>
          <a:bodyPr/>
          <a:lstStyle>
            <a:lvl1pPr>
              <a:defRPr>
                <a:solidFill>
                  <a:srgbClr val="0075B0"/>
                </a:solidFill>
              </a:defRPr>
            </a:lvl1pPr>
          </a:lstStyle>
          <a:p>
            <a:r>
              <a:rPr lang="nl-NL"/>
              <a:t>Klik op het pictogram als u een tabel wilt toevoegen</a:t>
            </a:r>
            <a:endParaRPr lang="nl-NL" dirty="0"/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5306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-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12335243" y="124077"/>
            <a:ext cx="12192000" cy="685831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15" name="Groeperen 14"/>
          <p:cNvGrpSpPr/>
          <p:nvPr userDrawn="1"/>
        </p:nvGrpSpPr>
        <p:grpSpPr>
          <a:xfrm>
            <a:off x="0" y="4474416"/>
            <a:ext cx="6096000" cy="2383584"/>
            <a:chOff x="0" y="3355812"/>
            <a:chExt cx="4572000" cy="1787688"/>
          </a:xfrm>
        </p:grpSpPr>
        <p:sp>
          <p:nvSpPr>
            <p:cNvPr id="8" name="Titel 1"/>
            <p:cNvSpPr txBox="1">
              <a:spLocks/>
            </p:cNvSpPr>
            <p:nvPr userDrawn="1"/>
          </p:nvSpPr>
          <p:spPr>
            <a:xfrm flipH="1">
              <a:off x="0" y="3355812"/>
              <a:ext cx="4572000" cy="178768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txBody>
            <a:bodyPr vert="horz" lIns="360000" tIns="45720" rIns="91440" bIns="45720" rtlCol="0" anchor="ctr" anchorCtr="0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b="1" kern="1200" cap="all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nl-NL" sz="5333" dirty="0"/>
            </a:p>
          </p:txBody>
        </p:sp>
        <p:pic>
          <p:nvPicPr>
            <p:cNvPr id="9" name="Afbeelding 8" descr="16-9GemeenteRmond-PPT-logo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13" y="4307970"/>
              <a:ext cx="2101681" cy="642297"/>
            </a:xfrm>
            <a:prstGeom prst="rect">
              <a:avLst/>
            </a:prstGeom>
          </p:spPr>
        </p:pic>
      </p:grpSp>
      <p:sp>
        <p:nvSpPr>
          <p:cNvPr id="5" name="Tijdelijke aanduiding voor voettekst 6"/>
          <p:cNvSpPr>
            <a:spLocks noGrp="1"/>
          </p:cNvSpPr>
          <p:nvPr>
            <p:ph type="ftr" sz="quarter" idx="3"/>
          </p:nvPr>
        </p:nvSpPr>
        <p:spPr>
          <a:xfrm>
            <a:off x="4016976" y="6541721"/>
            <a:ext cx="4230728" cy="3162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 vert="horz" lIns="91440" tIns="45720" rIns="91440" bIns="45720" rtlCol="0" anchor="ctr" anchorCtr="0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>
                <a:solidFill>
                  <a:schemeClr val="tx1"/>
                </a:solidFill>
              </a:rPr>
              <a:t>|  </a:t>
            </a:r>
            <a:r>
              <a:rPr lang="nl-NL" dirty="0" err="1">
                <a:solidFill>
                  <a:schemeClr val="tx1"/>
                </a:solidFill>
              </a:rPr>
              <a:t>www.roermond.nl</a:t>
            </a:r>
            <a:r>
              <a:rPr lang="nl-NL" dirty="0">
                <a:solidFill>
                  <a:schemeClr val="tx1"/>
                </a:solidFill>
              </a:rPr>
              <a:t>  |</a:t>
            </a: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1" y="4474417"/>
            <a:ext cx="963084" cy="956396"/>
          </a:xfrm>
          <a:prstGeom prst="rect">
            <a:avLst/>
          </a:prstGeom>
          <a:solidFill>
            <a:srgbClr val="B6BF00">
              <a:alpha val="90000"/>
            </a:srgbClr>
          </a:solidFill>
        </p:spPr>
        <p:txBody>
          <a:bodyPr vert="horz" lIns="480000" tIns="60960" rIns="121920" bIns="6096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5333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74417"/>
            <a:ext cx="11215357" cy="956396"/>
          </a:xfrm>
          <a:solidFill>
            <a:schemeClr val="accent1">
              <a:alpha val="90000"/>
            </a:schemeClr>
          </a:solidFill>
        </p:spPr>
        <p:txBody>
          <a:bodyPr anchor="ctr" anchorCtr="0">
            <a:normAutofit/>
          </a:bodyPr>
          <a:lstStyle>
            <a:lvl1pPr indent="0" algn="l">
              <a:defRPr sz="3200" b="1" kern="1200" cap="all" baseline="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74229"/>
            <a:ext cx="4927987" cy="1500187"/>
          </a:xfrm>
          <a:noFill/>
        </p:spPr>
        <p:txBody>
          <a:bodyPr anchor="b"/>
          <a:lstStyle>
            <a:lvl1pPr marL="0" indent="0">
              <a:buNone/>
              <a:defRPr sz="2667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4074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39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960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50171" y="1600201"/>
            <a:ext cx="5044229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9841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50171" y="2174876"/>
            <a:ext cx="504634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50171" y="2814638"/>
            <a:ext cx="5046347" cy="354171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34073" y="2174876"/>
            <a:ext cx="5048329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34073" y="2814638"/>
            <a:ext cx="5048329" cy="354171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voettekst 5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963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4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115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3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112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0173" y="1105207"/>
            <a:ext cx="3670513" cy="955912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50173" y="2267260"/>
            <a:ext cx="3670513" cy="385890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127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50BD-6E2A-634E-A78F-FDCDB8C4BAF5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064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50171" y="747605"/>
            <a:ext cx="106322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50171" y="1986455"/>
            <a:ext cx="10632228" cy="413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50171" y="635740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1C7B50BD-6E2A-634E-A78F-FDCDB8C4BAF5}" type="datetimeFigureOut">
              <a:rPr lang="nl-NL" smtClean="0"/>
              <a:pPr/>
              <a:t>22-2-2024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AD33-B93A-9D4C-B91C-52B334EB10EB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558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bg1"/>
          </a:solidFill>
          <a:latin typeface="Trebuchet MS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bg1"/>
          </a:solidFill>
          <a:latin typeface="Trebuchet MS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Trebuchet MS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bg1"/>
          </a:solidFill>
          <a:latin typeface="Trebuchet MS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bg1"/>
          </a:solidFill>
          <a:latin typeface="Trebuchet MS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2E6CA-8A83-1A83-7AA3-9411A58D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71" y="747605"/>
            <a:ext cx="3369979" cy="4497495"/>
          </a:xfrm>
        </p:spPr>
        <p:txBody>
          <a:bodyPr>
            <a:normAutofit/>
          </a:bodyPr>
          <a:lstStyle/>
          <a:p>
            <a:pPr algn="l"/>
            <a:r>
              <a:rPr lang="nl-NL" sz="4800" dirty="0">
                <a:latin typeface="Trebuchet MS" panose="020B0603020202020204" pitchFamily="34" charset="0"/>
              </a:rPr>
              <a:t>Binnenstad &amp; Weerstand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E839120-48DA-E27D-818E-846C3615C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r="-90"/>
          <a:stretch/>
        </p:blipFill>
        <p:spPr>
          <a:xfrm>
            <a:off x="4330309" y="0"/>
            <a:ext cx="7871851" cy="68580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F6B8884-F543-AA22-564D-720356329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2" t="15022" r="31375" b="63936"/>
          <a:stretch/>
        </p:blipFill>
        <p:spPr>
          <a:xfrm>
            <a:off x="8303825" y="1031796"/>
            <a:ext cx="1245827" cy="1440472"/>
          </a:xfrm>
          <a:prstGeom prst="rect">
            <a:avLst/>
          </a:prstGeom>
          <a:ln w="47625">
            <a:solidFill>
              <a:srgbClr val="E6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144364"/>
      </p:ext>
    </p:extLst>
  </p:cSld>
  <p:clrMapOvr>
    <a:masterClrMapping/>
  </p:clrMapOvr>
</p:sld>
</file>

<file path=ppt/theme/theme1.xml><?xml version="1.0" encoding="utf-8"?>
<a:theme xmlns:a="http://schemas.openxmlformats.org/drawingml/2006/main" name="16-9GemeenteRmond-PPT">
  <a:themeElements>
    <a:clrScheme name="Gemeente Roermond">
      <a:dk1>
        <a:srgbClr val="0075B0"/>
      </a:dk1>
      <a:lt1>
        <a:sysClr val="window" lastClr="FFFFFF"/>
      </a:lt1>
      <a:dk2>
        <a:srgbClr val="1E1656"/>
      </a:dk2>
      <a:lt2>
        <a:srgbClr val="FFFFFF"/>
      </a:lt2>
      <a:accent1>
        <a:srgbClr val="A31A7E"/>
      </a:accent1>
      <a:accent2>
        <a:srgbClr val="773141"/>
      </a:accent2>
      <a:accent3>
        <a:srgbClr val="E17000"/>
      </a:accent3>
      <a:accent4>
        <a:srgbClr val="B6BF00"/>
      </a:accent4>
      <a:accent5>
        <a:srgbClr val="00ADD0"/>
      </a:accent5>
      <a:accent6>
        <a:srgbClr val="D7A900"/>
      </a:accent6>
      <a:hlink>
        <a:srgbClr val="0097DF"/>
      </a:hlink>
      <a:folHlink>
        <a:srgbClr val="0075B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2">
            <a:alpha val="80000"/>
          </a:schemeClr>
        </a:solidFill>
      </a:spPr>
      <a:bodyPr vert="horz" lIns="360000" tIns="45720" rIns="91440" bIns="45720" rtlCol="0" anchor="ctr">
        <a:normAutofit/>
      </a:bodyPr>
      <a:lstStyle>
        <a:defPPr algn="l">
          <a:defRPr sz="2400"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Breedbeeld</PresentationFormat>
  <Paragraphs>1</Paragraphs>
  <Slides>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5" baseType="lpstr">
      <vt:lpstr>Arial</vt:lpstr>
      <vt:lpstr>Calibri</vt:lpstr>
      <vt:lpstr>Trebuchet MS</vt:lpstr>
      <vt:lpstr>16-9GemeenteRmond-PPT</vt:lpstr>
      <vt:lpstr>Binnenstad &amp; Weerstand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Binnenstad &amp; Weerstand</dc:title>
  <dc:creator>Marina Keulen-Jacobs</dc:creator>
  <cp:lastModifiedBy>Fleur Lemaire</cp:lastModifiedBy>
  <cp:revision>1</cp:revision>
  <dcterms:created xsi:type="dcterms:W3CDTF">2024-02-22T07:43:36Z</dcterms:created>
  <dcterms:modified xsi:type="dcterms:W3CDTF">2024-02-22T12:04:40Z</dcterms:modified>
</cp:coreProperties>
</file>